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Catamaran"/>
      <p:regular r:id="rId17"/>
      <p:bold r:id="rId18"/>
    </p:embeddedFont>
    <p:embeddedFont>
      <p:font typeface="Montserrat"/>
      <p:regular r:id="rId19"/>
      <p:bold r:id="rId20"/>
      <p:italic r:id="rId21"/>
      <p:boldItalic r:id="rId22"/>
    </p:embeddedFont>
    <p:embeddedFont>
      <p:font typeface="Open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OpenSans-bold.fntdata"/><Relationship Id="rId23" Type="http://schemas.openxmlformats.org/officeDocument/2006/relationships/font" Target="fonts/Open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boldItalic.fntdata"/><Relationship Id="rId25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Catamaran-regular.fntdata"/><Relationship Id="rId16" Type="http://schemas.openxmlformats.org/officeDocument/2006/relationships/slide" Target="slides/slide11.xml"/><Relationship Id="rId19" Type="http://schemas.openxmlformats.org/officeDocument/2006/relationships/font" Target="fonts/Montserrat-regular.fntdata"/><Relationship Id="rId18" Type="http://schemas.openxmlformats.org/officeDocument/2006/relationships/font" Target="fonts/Catamaran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a5dce780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a5dce780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fa9c6530b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fa9c6530b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f737a8be3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f737a8be3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f737a8be3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f737a8be3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585f5d70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585f5d70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122224737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122224737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1585f5d7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1585f5d7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1585f5d70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1585f5d70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1588ac364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1588ac364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ff19777a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ff19777a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1585f5d70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1585f5d70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8000"/>
          </a:blip>
          <a:srcRect b="9632" l="0" r="0" t="6093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0" y="1547550"/>
            <a:ext cx="9144000" cy="204840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0" y="2025462"/>
            <a:ext cx="9144000" cy="546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LANL Team Update</a:t>
            </a:r>
            <a:endParaRPr sz="4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0" y="2996877"/>
            <a:ext cx="914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09F3E"/>
                </a:solidFill>
                <a:latin typeface="Montserrat"/>
                <a:ea typeface="Montserrat"/>
                <a:cs typeface="Montserrat"/>
                <a:sym typeface="Montserrat"/>
              </a:rPr>
              <a:t>11/6/2024</a:t>
            </a:r>
            <a:endParaRPr b="1" sz="2400">
              <a:solidFill>
                <a:srgbClr val="E09F3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88">
                <a:solidFill>
                  <a:srgbClr val="E09F3E"/>
                </a:solidFill>
                <a:latin typeface="Montserrat"/>
                <a:ea typeface="Montserrat"/>
                <a:cs typeface="Montserrat"/>
                <a:sym typeface="Montserrat"/>
              </a:rPr>
              <a:t>Izzy Baumler, Dalton Boeckmann, Morgan Gullo, Jade Waldron</a:t>
            </a:r>
            <a:endParaRPr b="1" sz="2288">
              <a:solidFill>
                <a:srgbClr val="E09F3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2575" y="4091875"/>
            <a:ext cx="2871216" cy="555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Concept 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" name="Google Shape;130;p22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1125" y="990163"/>
            <a:ext cx="4926326" cy="37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4050" y="1373625"/>
            <a:ext cx="4964800" cy="309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Upcoming Week 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" name="Google Shape;138;p23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39" name="Google Shape;139;p23"/>
          <p:cNvSpPr txBox="1"/>
          <p:nvPr/>
        </p:nvSpPr>
        <p:spPr>
          <a:xfrm>
            <a:off x="128000" y="1072200"/>
            <a:ext cx="8779800" cy="3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Start Detailed CAD Model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Continue working on Embodiment Design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Continue Validation planning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Begin looking at DR3 content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Mission Statement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354750" y="2020950"/>
            <a:ext cx="84345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There is a need for a technol</a:t>
            </a:r>
            <a:r>
              <a:rPr b="1" lang="en" sz="1900">
                <a:solidFill>
                  <a:schemeClr val="dk1"/>
                </a:solidFill>
              </a:rPr>
              <a:t>o</a:t>
            </a:r>
            <a:r>
              <a:rPr b="1" lang="en" sz="1900">
                <a:solidFill>
                  <a:schemeClr val="dk1"/>
                </a:solidFill>
              </a:rPr>
              <a:t>gy that has 6 DOF and can move through its full range of motion in each degree of freedom up to 1 Hz.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Weekly Updates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15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214150" y="1115250"/>
            <a:ext cx="4054500" cy="3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Started the process of reserving a space for the FEDC and began Red Badge Training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Jade already has Red Badge access, Dalton and Morgan have training tomorrow and Izzy is scheduling hers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Received a team pin and waiting for a </a:t>
            </a:r>
            <a:r>
              <a:rPr lang="en" sz="1800">
                <a:solidFill>
                  <a:schemeClr val="dk2"/>
                </a:solidFill>
              </a:rPr>
              <a:t>response</a:t>
            </a:r>
            <a:r>
              <a:rPr lang="en" sz="1800">
                <a:solidFill>
                  <a:schemeClr val="dk2"/>
                </a:solidFill>
              </a:rPr>
              <a:t> from the FEDC to confirm a space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3800" y="1126225"/>
            <a:ext cx="4570553" cy="289104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4983675" y="3290400"/>
            <a:ext cx="284400" cy="6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Preliminary Bill of Materials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16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b="30280" l="3148" r="4796" t="30798"/>
          <a:stretch/>
        </p:blipFill>
        <p:spPr>
          <a:xfrm>
            <a:off x="48350" y="1285875"/>
            <a:ext cx="8963626" cy="236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Preliminary Bill of Materials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17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75" y="819628"/>
            <a:ext cx="4373852" cy="2244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2950" y="819625"/>
            <a:ext cx="4108073" cy="22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8213" y="3064225"/>
            <a:ext cx="3947576" cy="199692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254825" y="778450"/>
            <a:ext cx="16800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00"/>
                </a:highlight>
              </a:rPr>
              <a:t>Shoulder Joint</a:t>
            </a:r>
            <a:endParaRPr sz="1800">
              <a:solidFill>
                <a:schemeClr val="dk2"/>
              </a:solidFill>
              <a:highlight>
                <a:srgbClr val="FFFF00"/>
              </a:highlight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7471975" y="1235050"/>
            <a:ext cx="14403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00"/>
                </a:highlight>
              </a:rPr>
              <a:t>Elbow</a:t>
            </a:r>
            <a:r>
              <a:rPr lang="en" sz="1800">
                <a:solidFill>
                  <a:schemeClr val="dk2"/>
                </a:solidFill>
                <a:highlight>
                  <a:srgbClr val="FFFF00"/>
                </a:highlight>
              </a:rPr>
              <a:t> Joint</a:t>
            </a:r>
            <a:endParaRPr sz="1800">
              <a:solidFill>
                <a:schemeClr val="dk2"/>
              </a:solidFill>
              <a:highlight>
                <a:srgbClr val="FFFF00"/>
              </a:highlight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2860000" y="2946875"/>
            <a:ext cx="13752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00"/>
                </a:highlight>
              </a:rPr>
              <a:t>Wrist</a:t>
            </a:r>
            <a:r>
              <a:rPr lang="en" sz="1800">
                <a:solidFill>
                  <a:schemeClr val="dk2"/>
                </a:solidFill>
                <a:highlight>
                  <a:srgbClr val="FFFF00"/>
                </a:highlight>
              </a:rPr>
              <a:t> Joint</a:t>
            </a:r>
            <a:endParaRPr sz="1800">
              <a:solidFill>
                <a:schemeClr val="dk2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Preliminary Bill of Materials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" name="Google Shape;99;p18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b="0" l="0" r="55003" t="0"/>
          <a:stretch/>
        </p:blipFill>
        <p:spPr>
          <a:xfrm>
            <a:off x="178250" y="1220850"/>
            <a:ext cx="2694600" cy="270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5862" y="1174061"/>
            <a:ext cx="2432275" cy="27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7238" y="1220850"/>
            <a:ext cx="3051062" cy="2766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Preliminary Bill of Materials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" name="Google Shape;108;p19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5610" y="1010475"/>
            <a:ext cx="5495291" cy="361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Planning</a:t>
            </a: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for Embodiment Design Process 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" name="Google Shape;115;p20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 rotWithShape="1">
          <a:blip r:embed="rId3">
            <a:alphaModFix/>
          </a:blip>
          <a:srcRect b="0" l="9453" r="0" t="1234"/>
          <a:stretch/>
        </p:blipFill>
        <p:spPr>
          <a:xfrm>
            <a:off x="3675300" y="929752"/>
            <a:ext cx="5362350" cy="377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/>
        </p:nvSpPr>
        <p:spPr>
          <a:xfrm>
            <a:off x="367400" y="1169850"/>
            <a:ext cx="3432300" cy="30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Organized a detailed Gantt chart for the </a:t>
            </a:r>
            <a:r>
              <a:rPr lang="en" sz="2000">
                <a:solidFill>
                  <a:schemeClr val="dk1"/>
                </a:solidFill>
              </a:rPr>
              <a:t>embodiment</a:t>
            </a:r>
            <a:r>
              <a:rPr lang="en" sz="2000">
                <a:solidFill>
                  <a:schemeClr val="dk1"/>
                </a:solidFill>
              </a:rPr>
              <a:t> design process, once we choose a final design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Planning to closely follow this schedule to ensure </a:t>
            </a:r>
            <a:r>
              <a:rPr lang="en" sz="2000">
                <a:solidFill>
                  <a:schemeClr val="dk1"/>
                </a:solidFill>
              </a:rPr>
              <a:t>things are finished and validated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Validation Plan - Brainstorming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" name="Google Shape;123;p21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4" name="Google Shape;124;p21"/>
          <p:cNvSpPr txBox="1"/>
          <p:nvPr/>
        </p:nvSpPr>
        <p:spPr>
          <a:xfrm>
            <a:off x="486325" y="1102025"/>
            <a:ext cx="8090100" cy="3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The team </a:t>
            </a:r>
            <a:r>
              <a:rPr lang="en" sz="1800">
                <a:solidFill>
                  <a:schemeClr val="dk1"/>
                </a:solidFill>
              </a:rPr>
              <a:t>began</a:t>
            </a:r>
            <a:r>
              <a:rPr lang="en" sz="1800">
                <a:solidFill>
                  <a:schemeClr val="dk1"/>
                </a:solidFill>
              </a:rPr>
              <a:t> brainstorming ideas for the Validation Plan that we are going to execute in MEEN 402: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Finite Element Analysis (FEA) to see the amount of payload the arm can support without straining or seizing the motors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Inspect all joints to ensure they are free from any obstructing components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Implement initial codes for small translational/rotational </a:t>
            </a:r>
            <a:r>
              <a:rPr lang="en" sz="1800">
                <a:solidFill>
                  <a:schemeClr val="dk1"/>
                </a:solidFill>
              </a:rPr>
              <a:t>movements</a:t>
            </a:r>
            <a:r>
              <a:rPr lang="en" sz="1800">
                <a:solidFill>
                  <a:schemeClr val="dk1"/>
                </a:solidFill>
              </a:rPr>
              <a:t> to validate the motor inputs correspond with the output performance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Validate each motor one at a time before trying to perform movements with multiple at once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Verify each joint speed to confirm the achieved frequency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Calculate the total arm weight and confirm with scale measurement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